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6" r:id="rId6"/>
    <p:sldId id="299" r:id="rId7"/>
    <p:sldId id="271" r:id="rId8"/>
    <p:sldId id="306" r:id="rId9"/>
    <p:sldId id="305" r:id="rId10"/>
    <p:sldId id="307" r:id="rId11"/>
    <p:sldId id="308" r:id="rId12"/>
    <p:sldId id="300" r:id="rId13"/>
    <p:sldId id="284" r:id="rId14"/>
    <p:sldId id="309" r:id="rId15"/>
    <p:sldId id="274" r:id="rId16"/>
    <p:sldId id="301" r:id="rId17"/>
    <p:sldId id="302" r:id="rId18"/>
    <p:sldId id="295" r:id="rId1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A236B-FDEF-4545-A609-D99A10E92949}" v="17" dt="2024-11-14T12:18:30.45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Smart" userId="1cf852d4-c7dd-4187-987d-da74bb3c31a1" providerId="ADAL" clId="{BF8A236B-FDEF-4545-A609-D99A10E92949}"/>
    <pc:docChg chg="custSel addSld delSld modSld sldOrd">
      <pc:chgData name="Sophie Smart" userId="1cf852d4-c7dd-4187-987d-da74bb3c31a1" providerId="ADAL" clId="{BF8A236B-FDEF-4545-A609-D99A10E92949}" dt="2024-11-14T12:30:04.905" v="1129" actId="20577"/>
      <pc:docMkLst>
        <pc:docMk/>
      </pc:docMkLst>
      <pc:sldChg chg="ord">
        <pc:chgData name="Sophie Smart" userId="1cf852d4-c7dd-4187-987d-da74bb3c31a1" providerId="ADAL" clId="{BF8A236B-FDEF-4545-A609-D99A10E92949}" dt="2024-11-14T11:15:58.649" v="443"/>
        <pc:sldMkLst>
          <pc:docMk/>
          <pc:sldMk cId="3585081548" sldId="274"/>
        </pc:sldMkLst>
      </pc:sldChg>
      <pc:sldChg chg="addSp delSp modSp mod ord">
        <pc:chgData name="Sophie Smart" userId="1cf852d4-c7dd-4187-987d-da74bb3c31a1" providerId="ADAL" clId="{BF8A236B-FDEF-4545-A609-D99A10E92949}" dt="2024-11-14T11:16:00.450" v="445"/>
        <pc:sldMkLst>
          <pc:docMk/>
          <pc:sldMk cId="3185117035" sldId="284"/>
        </pc:sldMkLst>
        <pc:spChg chg="add mod">
          <ac:chgData name="Sophie Smart" userId="1cf852d4-c7dd-4187-987d-da74bb3c31a1" providerId="ADAL" clId="{BF8A236B-FDEF-4545-A609-D99A10E92949}" dt="2024-11-14T10:54:15.144" v="419" actId="20577"/>
          <ac:spMkLst>
            <pc:docMk/>
            <pc:sldMk cId="3185117035" sldId="284"/>
            <ac:spMk id="3" creationId="{689794A6-DFB9-D65D-CA61-F426C409AFAD}"/>
          </ac:spMkLst>
        </pc:spChg>
        <pc:spChg chg="del">
          <ac:chgData name="Sophie Smart" userId="1cf852d4-c7dd-4187-987d-da74bb3c31a1" providerId="ADAL" clId="{BF8A236B-FDEF-4545-A609-D99A10E92949}" dt="2024-11-14T11:01:37.146" v="440" actId="478"/>
          <ac:spMkLst>
            <pc:docMk/>
            <pc:sldMk cId="3185117035" sldId="284"/>
            <ac:spMk id="22" creationId="{4BF5207B-DCE0-4C8D-BC19-B3B495A8C6FA}"/>
          </ac:spMkLst>
        </pc:spChg>
        <pc:spChg chg="del">
          <ac:chgData name="Sophie Smart" userId="1cf852d4-c7dd-4187-987d-da74bb3c31a1" providerId="ADAL" clId="{BF8A236B-FDEF-4545-A609-D99A10E92949}" dt="2024-11-14T10:54:06.138" v="413" actId="478"/>
          <ac:spMkLst>
            <pc:docMk/>
            <pc:sldMk cId="3185117035" sldId="284"/>
            <ac:spMk id="23" creationId="{2D194642-A6DF-44F2-AADD-B91BD7DF2EEB}"/>
          </ac:spMkLst>
        </pc:spChg>
        <pc:spChg chg="del">
          <ac:chgData name="Sophie Smart" userId="1cf852d4-c7dd-4187-987d-da74bb3c31a1" providerId="ADAL" clId="{BF8A236B-FDEF-4545-A609-D99A10E92949}" dt="2024-11-14T11:01:41.175" v="441" actId="478"/>
          <ac:spMkLst>
            <pc:docMk/>
            <pc:sldMk cId="3185117035" sldId="284"/>
            <ac:spMk id="24" creationId="{8CCD3357-E9A1-4B6C-ACE7-EBAE9E70BFD0}"/>
          </ac:spMkLst>
        </pc:spChg>
        <pc:spChg chg="mod">
          <ac:chgData name="Sophie Smart" userId="1cf852d4-c7dd-4187-987d-da74bb3c31a1" providerId="ADAL" clId="{BF8A236B-FDEF-4545-A609-D99A10E92949}" dt="2024-11-14T10:54:18.197" v="420" actId="20577"/>
          <ac:spMkLst>
            <pc:docMk/>
            <pc:sldMk cId="3185117035" sldId="284"/>
            <ac:spMk id="41" creationId="{1B3AD758-B43F-43DC-8A29-B21D2FA57DB1}"/>
          </ac:spMkLst>
        </pc:spChg>
        <pc:spChg chg="del">
          <ac:chgData name="Sophie Smart" userId="1cf852d4-c7dd-4187-987d-da74bb3c31a1" providerId="ADAL" clId="{BF8A236B-FDEF-4545-A609-D99A10E92949}" dt="2024-11-14T10:54:09.922" v="414" actId="478"/>
          <ac:spMkLst>
            <pc:docMk/>
            <pc:sldMk cId="3185117035" sldId="284"/>
            <ac:spMk id="42" creationId="{1D83C2FF-8BF9-4D9A-90A2-5676AC906E6E}"/>
          </ac:spMkLst>
        </pc:spChg>
        <pc:picChg chg="add mod">
          <ac:chgData name="Sophie Smart" userId="1cf852d4-c7dd-4187-987d-da74bb3c31a1" providerId="ADAL" clId="{BF8A236B-FDEF-4545-A609-D99A10E92949}" dt="2024-11-14T10:55:22.587" v="423" actId="1076"/>
          <ac:picMkLst>
            <pc:docMk/>
            <pc:sldMk cId="3185117035" sldId="284"/>
            <ac:picMk id="5" creationId="{6814C174-48D3-127F-A7D9-668EE887AEA0}"/>
          </ac:picMkLst>
        </pc:picChg>
        <pc:picChg chg="add mod">
          <ac:chgData name="Sophie Smart" userId="1cf852d4-c7dd-4187-987d-da74bb3c31a1" providerId="ADAL" clId="{BF8A236B-FDEF-4545-A609-D99A10E92949}" dt="2024-11-14T10:56:41.292" v="426" actId="1076"/>
          <ac:picMkLst>
            <pc:docMk/>
            <pc:sldMk cId="3185117035" sldId="284"/>
            <ac:picMk id="7" creationId="{D671EA39-B7D5-DC68-21C8-FC64FEBED2B4}"/>
          </ac:picMkLst>
        </pc:picChg>
        <pc:picChg chg="add mod">
          <ac:chgData name="Sophie Smart" userId="1cf852d4-c7dd-4187-987d-da74bb3c31a1" providerId="ADAL" clId="{BF8A236B-FDEF-4545-A609-D99A10E92949}" dt="2024-11-14T11:01:32.652" v="439" actId="14100"/>
          <ac:picMkLst>
            <pc:docMk/>
            <pc:sldMk cId="3185117035" sldId="284"/>
            <ac:picMk id="9" creationId="{86EADF3C-4C33-684E-5D5B-F167A84CED72}"/>
          </ac:picMkLst>
        </pc:picChg>
        <pc:picChg chg="add mod">
          <ac:chgData name="Sophie Smart" userId="1cf852d4-c7dd-4187-987d-da74bb3c31a1" providerId="ADAL" clId="{BF8A236B-FDEF-4545-A609-D99A10E92949}" dt="2024-11-14T11:01:27.983" v="437" actId="14100"/>
          <ac:picMkLst>
            <pc:docMk/>
            <pc:sldMk cId="3185117035" sldId="284"/>
            <ac:picMk id="11" creationId="{6D05A6F1-508A-BD9C-3549-323D2AC54DAE}"/>
          </ac:picMkLst>
        </pc:picChg>
      </pc:sldChg>
      <pc:sldChg chg="del">
        <pc:chgData name="Sophie Smart" userId="1cf852d4-c7dd-4187-987d-da74bb3c31a1" providerId="ADAL" clId="{BF8A236B-FDEF-4545-A609-D99A10E92949}" dt="2024-11-14T12:29:35.784" v="1065" actId="47"/>
        <pc:sldMkLst>
          <pc:docMk/>
          <pc:sldMk cId="1109332271" sldId="288"/>
        </pc:sldMkLst>
      </pc:sldChg>
      <pc:sldChg chg="delSp modSp mod">
        <pc:chgData name="Sophie Smart" userId="1cf852d4-c7dd-4187-987d-da74bb3c31a1" providerId="ADAL" clId="{BF8A236B-FDEF-4545-A609-D99A10E92949}" dt="2024-11-14T12:30:04.905" v="1129" actId="20577"/>
        <pc:sldMkLst>
          <pc:docMk/>
          <pc:sldMk cId="798203993" sldId="295"/>
        </pc:sldMkLst>
        <pc:spChg chg="mod">
          <ac:chgData name="Sophie Smart" userId="1cf852d4-c7dd-4187-987d-da74bb3c31a1" providerId="ADAL" clId="{BF8A236B-FDEF-4545-A609-D99A10E92949}" dt="2024-11-14T12:30:04.905" v="1129" actId="20577"/>
          <ac:spMkLst>
            <pc:docMk/>
            <pc:sldMk cId="798203993" sldId="295"/>
            <ac:spMk id="5" creationId="{5755816F-F516-477A-8EF2-D8CA20267590}"/>
          </ac:spMkLst>
        </pc:spChg>
        <pc:spChg chg="del">
          <ac:chgData name="Sophie Smart" userId="1cf852d4-c7dd-4187-987d-da74bb3c31a1" providerId="ADAL" clId="{BF8A236B-FDEF-4545-A609-D99A10E92949}" dt="2024-11-14T12:29:47.055" v="1067" actId="478"/>
          <ac:spMkLst>
            <pc:docMk/>
            <pc:sldMk cId="798203993" sldId="295"/>
            <ac:spMk id="33" creationId="{0D675628-85B5-4093-90F8-769A1F3405CE}"/>
          </ac:spMkLst>
        </pc:spChg>
        <pc:spChg chg="del">
          <ac:chgData name="Sophie Smart" userId="1cf852d4-c7dd-4187-987d-da74bb3c31a1" providerId="ADAL" clId="{BF8A236B-FDEF-4545-A609-D99A10E92949}" dt="2024-11-14T12:29:51.017" v="1068" actId="478"/>
          <ac:spMkLst>
            <pc:docMk/>
            <pc:sldMk cId="798203993" sldId="295"/>
            <ac:spMk id="35" creationId="{6F05ADB0-C4C0-4EB9-ACD6-D5D69C07C06E}"/>
          </ac:spMkLst>
        </pc:spChg>
      </pc:sldChg>
      <pc:sldChg chg="addSp delSp modSp mod">
        <pc:chgData name="Sophie Smart" userId="1cf852d4-c7dd-4187-987d-da74bb3c31a1" providerId="ADAL" clId="{BF8A236B-FDEF-4545-A609-D99A10E92949}" dt="2024-11-14T10:53:07.838" v="349" actId="403"/>
        <pc:sldMkLst>
          <pc:docMk/>
          <pc:sldMk cId="3345023337" sldId="300"/>
        </pc:sldMkLst>
        <pc:spChg chg="mod">
          <ac:chgData name="Sophie Smart" userId="1cf852d4-c7dd-4187-987d-da74bb3c31a1" providerId="ADAL" clId="{BF8A236B-FDEF-4545-A609-D99A10E92949}" dt="2024-11-14T10:53:07.838" v="349" actId="403"/>
          <ac:spMkLst>
            <pc:docMk/>
            <pc:sldMk cId="3345023337" sldId="300"/>
            <ac:spMk id="3" creationId="{76FB33DA-2432-4BA6-8EC0-7CA2F9A3D07C}"/>
          </ac:spMkLst>
        </pc:spChg>
        <pc:spChg chg="del">
          <ac:chgData name="Sophie Smart" userId="1cf852d4-c7dd-4187-987d-da74bb3c31a1" providerId="ADAL" clId="{BF8A236B-FDEF-4545-A609-D99A10E92949}" dt="2024-11-14T10:52:55.019" v="340" actId="478"/>
          <ac:spMkLst>
            <pc:docMk/>
            <pc:sldMk cId="3345023337" sldId="300"/>
            <ac:spMk id="4" creationId="{A83F8203-3B39-4BFE-8E62-89B62CFF978A}"/>
          </ac:spMkLst>
        </pc:spChg>
        <pc:spChg chg="del">
          <ac:chgData name="Sophie Smart" userId="1cf852d4-c7dd-4187-987d-da74bb3c31a1" providerId="ADAL" clId="{BF8A236B-FDEF-4545-A609-D99A10E92949}" dt="2024-11-14T10:52:57.096" v="341" actId="478"/>
          <ac:spMkLst>
            <pc:docMk/>
            <pc:sldMk cId="3345023337" sldId="300"/>
            <ac:spMk id="5" creationId="{EF3BF995-3A96-4426-B458-AE23D8310BF0}"/>
          </ac:spMkLst>
        </pc:spChg>
        <pc:spChg chg="mod">
          <ac:chgData name="Sophie Smart" userId="1cf852d4-c7dd-4187-987d-da74bb3c31a1" providerId="ADAL" clId="{BF8A236B-FDEF-4545-A609-D99A10E92949}" dt="2024-11-14T10:52:32.342" v="316" actId="27636"/>
          <ac:spMkLst>
            <pc:docMk/>
            <pc:sldMk cId="3345023337" sldId="300"/>
            <ac:spMk id="6" creationId="{AFE67981-079D-4463-B997-67E6CA039B58}"/>
          </ac:spMkLst>
        </pc:spChg>
        <pc:graphicFrameChg chg="del modGraphic">
          <ac:chgData name="Sophie Smart" userId="1cf852d4-c7dd-4187-987d-da74bb3c31a1" providerId="ADAL" clId="{BF8A236B-FDEF-4545-A609-D99A10E92949}" dt="2024-11-14T10:52:37.018" v="318" actId="478"/>
          <ac:graphicFrameMkLst>
            <pc:docMk/>
            <pc:sldMk cId="3345023337" sldId="300"/>
            <ac:graphicFrameMk id="8" creationId="{25376B32-E53C-4C93-A211-B8B4B29C299C}"/>
          </ac:graphicFrameMkLst>
        </pc:graphicFrameChg>
        <pc:picChg chg="add mod">
          <ac:chgData name="Sophie Smart" userId="1cf852d4-c7dd-4187-987d-da74bb3c31a1" providerId="ADAL" clId="{BF8A236B-FDEF-4545-A609-D99A10E92949}" dt="2024-11-14T10:52:43.359" v="320" actId="1076"/>
          <ac:picMkLst>
            <pc:docMk/>
            <pc:sldMk cId="3345023337" sldId="300"/>
            <ac:picMk id="7" creationId="{B5E93C21-C575-7E32-5CE2-2170A1DB10F9}"/>
          </ac:picMkLst>
        </pc:picChg>
      </pc:sldChg>
      <pc:sldChg chg="delSp modSp mod">
        <pc:chgData name="Sophie Smart" userId="1cf852d4-c7dd-4187-987d-da74bb3c31a1" providerId="ADAL" clId="{BF8A236B-FDEF-4545-A609-D99A10E92949}" dt="2024-11-14T11:17:36.792" v="550" actId="478"/>
        <pc:sldMkLst>
          <pc:docMk/>
          <pc:sldMk cId="2069271734" sldId="301"/>
        </pc:sldMkLst>
        <pc:spChg chg="del">
          <ac:chgData name="Sophie Smart" userId="1cf852d4-c7dd-4187-987d-da74bb3c31a1" providerId="ADAL" clId="{BF8A236B-FDEF-4545-A609-D99A10E92949}" dt="2024-11-14T11:17:24.222" v="542" actId="478"/>
          <ac:spMkLst>
            <pc:docMk/>
            <pc:sldMk cId="2069271734" sldId="301"/>
            <ac:spMk id="3" creationId="{A4C1E5CE-E700-4051-9A1B-74392F9F7C23}"/>
          </ac:spMkLst>
        </pc:spChg>
        <pc:spChg chg="del">
          <ac:chgData name="Sophie Smart" userId="1cf852d4-c7dd-4187-987d-da74bb3c31a1" providerId="ADAL" clId="{BF8A236B-FDEF-4545-A609-D99A10E92949}" dt="2024-11-14T11:17:22.225" v="541" actId="478"/>
          <ac:spMkLst>
            <pc:docMk/>
            <pc:sldMk cId="2069271734" sldId="301"/>
            <ac:spMk id="4" creationId="{BDE43692-0C8D-4CD7-B6E4-87299B4930CC}"/>
          </ac:spMkLst>
        </pc:spChg>
        <pc:spChg chg="del">
          <ac:chgData name="Sophie Smart" userId="1cf852d4-c7dd-4187-987d-da74bb3c31a1" providerId="ADAL" clId="{BF8A236B-FDEF-4545-A609-D99A10E92949}" dt="2024-11-14T11:17:26.057" v="543" actId="478"/>
          <ac:spMkLst>
            <pc:docMk/>
            <pc:sldMk cId="2069271734" sldId="301"/>
            <ac:spMk id="5" creationId="{83284A8D-A9ED-4EB8-B282-A34AB39E8F3B}"/>
          </ac:spMkLst>
        </pc:spChg>
        <pc:spChg chg="mod">
          <ac:chgData name="Sophie Smart" userId="1cf852d4-c7dd-4187-987d-da74bb3c31a1" providerId="ADAL" clId="{BF8A236B-FDEF-4545-A609-D99A10E92949}" dt="2024-11-14T11:17:17.654" v="540" actId="20577"/>
          <ac:spMkLst>
            <pc:docMk/>
            <pc:sldMk cId="2069271734" sldId="301"/>
            <ac:spMk id="8" creationId="{A7F75F49-C034-480C-BF42-A457B92F91A0}"/>
          </ac:spMkLst>
        </pc:spChg>
        <pc:graphicFrameChg chg="del mod">
          <ac:chgData name="Sophie Smart" userId="1cf852d4-c7dd-4187-987d-da74bb3c31a1" providerId="ADAL" clId="{BF8A236B-FDEF-4545-A609-D99A10E92949}" dt="2024-11-14T11:17:36.792" v="550" actId="478"/>
          <ac:graphicFrameMkLst>
            <pc:docMk/>
            <pc:sldMk cId="2069271734" sldId="301"/>
            <ac:graphicFrameMk id="2" creationId="{D944B6B8-A215-4060-BEBF-ED11AE44F980}"/>
          </ac:graphicFrameMkLst>
        </pc:graphicFrameChg>
      </pc:sldChg>
      <pc:sldChg chg="delSp modSp mod">
        <pc:chgData name="Sophie Smart" userId="1cf852d4-c7dd-4187-987d-da74bb3c31a1" providerId="ADAL" clId="{BF8A236B-FDEF-4545-A609-D99A10E92949}" dt="2024-11-14T12:29:22.991" v="1062" actId="1076"/>
        <pc:sldMkLst>
          <pc:docMk/>
          <pc:sldMk cId="2059018563" sldId="302"/>
        </pc:sldMkLst>
        <pc:spChg chg="mod">
          <ac:chgData name="Sophie Smart" userId="1cf852d4-c7dd-4187-987d-da74bb3c31a1" providerId="ADAL" clId="{BF8A236B-FDEF-4545-A609-D99A10E92949}" dt="2024-11-14T12:29:22.991" v="1062" actId="1076"/>
          <ac:spMkLst>
            <pc:docMk/>
            <pc:sldMk cId="2059018563" sldId="302"/>
            <ac:spMk id="3" creationId="{291BF2BA-ADC4-4A71-B4A0-9B3047AA9288}"/>
          </ac:spMkLst>
        </pc:spChg>
        <pc:spChg chg="mod">
          <ac:chgData name="Sophie Smart" userId="1cf852d4-c7dd-4187-987d-da74bb3c31a1" providerId="ADAL" clId="{BF8A236B-FDEF-4545-A609-D99A10E92949}" dt="2024-11-14T12:18:27.934" v="588" actId="20577"/>
          <ac:spMkLst>
            <pc:docMk/>
            <pc:sldMk cId="2059018563" sldId="302"/>
            <ac:spMk id="6" creationId="{59EFE67E-60AE-41C6-B6C4-7FC54FE38305}"/>
          </ac:spMkLst>
        </pc:spChg>
        <pc:graphicFrameChg chg="del mod">
          <ac:chgData name="Sophie Smart" userId="1cf852d4-c7dd-4187-987d-da74bb3c31a1" providerId="ADAL" clId="{BF8A236B-FDEF-4545-A609-D99A10E92949}" dt="2024-11-14T12:18:33.410" v="590" actId="478"/>
          <ac:graphicFrameMkLst>
            <pc:docMk/>
            <pc:sldMk cId="2059018563" sldId="302"/>
            <ac:graphicFrameMk id="9" creationId="{34466B8E-B3C3-4427-AD0D-6EE575A4212C}"/>
          </ac:graphicFrameMkLst>
        </pc:graphicFrameChg>
      </pc:sldChg>
      <pc:sldChg chg="del">
        <pc:chgData name="Sophie Smart" userId="1cf852d4-c7dd-4187-987d-da74bb3c31a1" providerId="ADAL" clId="{BF8A236B-FDEF-4545-A609-D99A10E92949}" dt="2024-11-14T12:29:27.678" v="1063" actId="47"/>
        <pc:sldMkLst>
          <pc:docMk/>
          <pc:sldMk cId="2960976296" sldId="303"/>
        </pc:sldMkLst>
      </pc:sldChg>
      <pc:sldChg chg="del">
        <pc:chgData name="Sophie Smart" userId="1cf852d4-c7dd-4187-987d-da74bb3c31a1" providerId="ADAL" clId="{BF8A236B-FDEF-4545-A609-D99A10E92949}" dt="2024-11-14T12:29:29.690" v="1064" actId="47"/>
        <pc:sldMkLst>
          <pc:docMk/>
          <pc:sldMk cId="2810545261" sldId="304"/>
        </pc:sldMkLst>
      </pc:sldChg>
      <pc:sldChg chg="addSp delSp modSp new mod">
        <pc:chgData name="Sophie Smart" userId="1cf852d4-c7dd-4187-987d-da74bb3c31a1" providerId="ADAL" clId="{BF8A236B-FDEF-4545-A609-D99A10E92949}" dt="2024-11-14T10:42:50.476" v="220" actId="1076"/>
        <pc:sldMkLst>
          <pc:docMk/>
          <pc:sldMk cId="3281828494" sldId="305"/>
        </pc:sldMkLst>
        <pc:spChg chg="mod">
          <ac:chgData name="Sophie Smart" userId="1cf852d4-c7dd-4187-987d-da74bb3c31a1" providerId="ADAL" clId="{BF8A236B-FDEF-4545-A609-D99A10E92949}" dt="2024-11-14T10:18:29.739" v="15" actId="20577"/>
          <ac:spMkLst>
            <pc:docMk/>
            <pc:sldMk cId="3281828494" sldId="305"/>
            <ac:spMk id="2" creationId="{E319DB4F-B15B-00F3-4096-7E550E10D161}"/>
          </ac:spMkLst>
        </pc:spChg>
        <pc:spChg chg="mod">
          <ac:chgData name="Sophie Smart" userId="1cf852d4-c7dd-4187-987d-da74bb3c31a1" providerId="ADAL" clId="{BF8A236B-FDEF-4545-A609-D99A10E92949}" dt="2024-11-14T10:18:54.192" v="75" actId="20577"/>
          <ac:spMkLst>
            <pc:docMk/>
            <pc:sldMk cId="3281828494" sldId="305"/>
            <ac:spMk id="3" creationId="{6A0D8F19-7C90-9D7D-E566-B18A4053BB6F}"/>
          </ac:spMkLst>
        </pc:spChg>
        <pc:spChg chg="del">
          <ac:chgData name="Sophie Smart" userId="1cf852d4-c7dd-4187-987d-da74bb3c31a1" providerId="ADAL" clId="{BF8A236B-FDEF-4545-A609-D99A10E92949}" dt="2024-11-14T10:19:42.095" v="76" actId="22"/>
          <ac:spMkLst>
            <pc:docMk/>
            <pc:sldMk cId="3281828494" sldId="305"/>
            <ac:spMk id="4" creationId="{197F4A8A-4E54-11D9-AE19-D80C6656DAF7}"/>
          </ac:spMkLst>
        </pc:spChg>
        <pc:spChg chg="add del mod">
          <ac:chgData name="Sophie Smart" userId="1cf852d4-c7dd-4187-987d-da74bb3c31a1" providerId="ADAL" clId="{BF8A236B-FDEF-4545-A609-D99A10E92949}" dt="2024-11-14T10:19:53.759" v="80" actId="478"/>
          <ac:spMkLst>
            <pc:docMk/>
            <pc:sldMk cId="3281828494" sldId="305"/>
            <ac:spMk id="8" creationId="{22D370F0-35F1-ED8F-6BEE-8FB5CE93712E}"/>
          </ac:spMkLst>
        </pc:spChg>
        <pc:picChg chg="add del mod ord">
          <ac:chgData name="Sophie Smart" userId="1cf852d4-c7dd-4187-987d-da74bb3c31a1" providerId="ADAL" clId="{BF8A236B-FDEF-4545-A609-D99A10E92949}" dt="2024-11-14T10:19:51.274" v="79" actId="478"/>
          <ac:picMkLst>
            <pc:docMk/>
            <pc:sldMk cId="3281828494" sldId="305"/>
            <ac:picMk id="6" creationId="{85B5EAF3-9CE8-DAF6-3342-4F8835EC838D}"/>
          </ac:picMkLst>
        </pc:picChg>
        <pc:picChg chg="add mod">
          <ac:chgData name="Sophie Smart" userId="1cf852d4-c7dd-4187-987d-da74bb3c31a1" providerId="ADAL" clId="{BF8A236B-FDEF-4545-A609-D99A10E92949}" dt="2024-11-14T10:20:03.028" v="82" actId="1076"/>
          <ac:picMkLst>
            <pc:docMk/>
            <pc:sldMk cId="3281828494" sldId="305"/>
            <ac:picMk id="10" creationId="{0E2176A4-1ADD-5E78-2C02-B6AD57986467}"/>
          </ac:picMkLst>
        </pc:picChg>
        <pc:picChg chg="add mod">
          <ac:chgData name="Sophie Smart" userId="1cf852d4-c7dd-4187-987d-da74bb3c31a1" providerId="ADAL" clId="{BF8A236B-FDEF-4545-A609-D99A10E92949}" dt="2024-11-14T10:42:42.640" v="217" actId="1076"/>
          <ac:picMkLst>
            <pc:docMk/>
            <pc:sldMk cId="3281828494" sldId="305"/>
            <ac:picMk id="12" creationId="{6263C318-8830-A8F5-3958-7BE7916B7537}"/>
          </ac:picMkLst>
        </pc:picChg>
        <pc:picChg chg="add mod">
          <ac:chgData name="Sophie Smart" userId="1cf852d4-c7dd-4187-987d-da74bb3c31a1" providerId="ADAL" clId="{BF8A236B-FDEF-4545-A609-D99A10E92949}" dt="2024-11-14T10:42:50.476" v="220" actId="1076"/>
          <ac:picMkLst>
            <pc:docMk/>
            <pc:sldMk cId="3281828494" sldId="305"/>
            <ac:picMk id="14" creationId="{88780207-9A13-898E-5BF5-0908491A66D8}"/>
          </ac:picMkLst>
        </pc:picChg>
      </pc:sldChg>
      <pc:sldChg chg="addSp delSp modSp new mod ord">
        <pc:chgData name="Sophie Smart" userId="1cf852d4-c7dd-4187-987d-da74bb3c31a1" providerId="ADAL" clId="{BF8A236B-FDEF-4545-A609-D99A10E92949}" dt="2024-11-14T10:23:42.502" v="109"/>
        <pc:sldMkLst>
          <pc:docMk/>
          <pc:sldMk cId="1854640080" sldId="306"/>
        </pc:sldMkLst>
        <pc:spChg chg="mod">
          <ac:chgData name="Sophie Smart" userId="1cf852d4-c7dd-4187-987d-da74bb3c31a1" providerId="ADAL" clId="{BF8A236B-FDEF-4545-A609-D99A10E92949}" dt="2024-11-14T10:21:06.102" v="106" actId="20577"/>
          <ac:spMkLst>
            <pc:docMk/>
            <pc:sldMk cId="1854640080" sldId="306"/>
            <ac:spMk id="2" creationId="{30C6A376-BB89-B064-E207-E83A963CCEF9}"/>
          </ac:spMkLst>
        </pc:spChg>
        <pc:spChg chg="mod">
          <ac:chgData name="Sophie Smart" userId="1cf852d4-c7dd-4187-987d-da74bb3c31a1" providerId="ADAL" clId="{BF8A236B-FDEF-4545-A609-D99A10E92949}" dt="2024-11-14T10:23:42.502" v="109"/>
          <ac:spMkLst>
            <pc:docMk/>
            <pc:sldMk cId="1854640080" sldId="306"/>
            <ac:spMk id="3" creationId="{404BF72D-08C6-D1C7-99F2-17CEEAC16B39}"/>
          </ac:spMkLst>
        </pc:spChg>
        <pc:spChg chg="del">
          <ac:chgData name="Sophie Smart" userId="1cf852d4-c7dd-4187-987d-da74bb3c31a1" providerId="ADAL" clId="{BF8A236B-FDEF-4545-A609-D99A10E92949}" dt="2024-11-14T10:20:17.797" v="84" actId="478"/>
          <ac:spMkLst>
            <pc:docMk/>
            <pc:sldMk cId="1854640080" sldId="306"/>
            <ac:spMk id="4" creationId="{DE47E285-90B5-02C5-5B70-5E1C237EBE84}"/>
          </ac:spMkLst>
        </pc:spChg>
        <pc:picChg chg="add mod">
          <ac:chgData name="Sophie Smart" userId="1cf852d4-c7dd-4187-987d-da74bb3c31a1" providerId="ADAL" clId="{BF8A236B-FDEF-4545-A609-D99A10E92949}" dt="2024-11-14T10:20:53.980" v="87" actId="1076"/>
          <ac:picMkLst>
            <pc:docMk/>
            <pc:sldMk cId="1854640080" sldId="306"/>
            <ac:picMk id="6" creationId="{BB43F26D-E363-A365-984B-88B64C7AB424}"/>
          </ac:picMkLst>
        </pc:picChg>
      </pc:sldChg>
      <pc:sldChg chg="addSp delSp modSp new mod">
        <pc:chgData name="Sophie Smart" userId="1cf852d4-c7dd-4187-987d-da74bb3c31a1" providerId="ADAL" clId="{BF8A236B-FDEF-4545-A609-D99A10E92949}" dt="2024-11-14T10:47:23.391" v="231" actId="14100"/>
        <pc:sldMkLst>
          <pc:docMk/>
          <pc:sldMk cId="2477090868" sldId="307"/>
        </pc:sldMkLst>
        <pc:spChg chg="mod">
          <ac:chgData name="Sophie Smart" userId="1cf852d4-c7dd-4187-987d-da74bb3c31a1" providerId="ADAL" clId="{BF8A236B-FDEF-4545-A609-D99A10E92949}" dt="2024-11-14T10:24:01.613" v="154" actId="20577"/>
          <ac:spMkLst>
            <pc:docMk/>
            <pc:sldMk cId="2477090868" sldId="307"/>
            <ac:spMk id="2" creationId="{FEC85BD1-E005-178A-1B49-3FF65B0033C4}"/>
          </ac:spMkLst>
        </pc:spChg>
        <pc:spChg chg="mod">
          <ac:chgData name="Sophie Smart" userId="1cf852d4-c7dd-4187-987d-da74bb3c31a1" providerId="ADAL" clId="{BF8A236B-FDEF-4545-A609-D99A10E92949}" dt="2024-11-14T10:25:19.471" v="169" actId="1076"/>
          <ac:spMkLst>
            <pc:docMk/>
            <pc:sldMk cId="2477090868" sldId="307"/>
            <ac:spMk id="3" creationId="{CFC628B6-B4B7-024B-44F3-70EC8B034091}"/>
          </ac:spMkLst>
        </pc:spChg>
        <pc:spChg chg="del">
          <ac:chgData name="Sophie Smart" userId="1cf852d4-c7dd-4187-987d-da74bb3c31a1" providerId="ADAL" clId="{BF8A236B-FDEF-4545-A609-D99A10E92949}" dt="2024-11-14T10:24:41.178" v="155" actId="478"/>
          <ac:spMkLst>
            <pc:docMk/>
            <pc:sldMk cId="2477090868" sldId="307"/>
            <ac:spMk id="4" creationId="{09EA7D33-9821-0378-96BB-864DB2F10B8B}"/>
          </ac:spMkLst>
        </pc:spChg>
        <pc:spChg chg="add mod">
          <ac:chgData name="Sophie Smart" userId="1cf852d4-c7dd-4187-987d-da74bb3c31a1" providerId="ADAL" clId="{BF8A236B-FDEF-4545-A609-D99A10E92949}" dt="2024-11-14T10:26:43.607" v="176" actId="20577"/>
          <ac:spMkLst>
            <pc:docMk/>
            <pc:sldMk cId="2477090868" sldId="307"/>
            <ac:spMk id="9" creationId="{F905C911-A401-747B-C13A-F14B47251E68}"/>
          </ac:spMkLst>
        </pc:spChg>
        <pc:spChg chg="add mod">
          <ac:chgData name="Sophie Smart" userId="1cf852d4-c7dd-4187-987d-da74bb3c31a1" providerId="ADAL" clId="{BF8A236B-FDEF-4545-A609-D99A10E92949}" dt="2024-11-14T10:28:43.536" v="187" actId="1076"/>
          <ac:spMkLst>
            <pc:docMk/>
            <pc:sldMk cId="2477090868" sldId="307"/>
            <ac:spMk id="12" creationId="{BD61005E-33C0-57A4-FA79-CFE81883593D}"/>
          </ac:spMkLst>
        </pc:spChg>
        <pc:spChg chg="add mod">
          <ac:chgData name="Sophie Smart" userId="1cf852d4-c7dd-4187-987d-da74bb3c31a1" providerId="ADAL" clId="{BF8A236B-FDEF-4545-A609-D99A10E92949}" dt="2024-11-14T10:29:14.081" v="194" actId="20577"/>
          <ac:spMkLst>
            <pc:docMk/>
            <pc:sldMk cId="2477090868" sldId="307"/>
            <ac:spMk id="15" creationId="{2C448D72-2D77-72A5-2FA5-91EE425256D1}"/>
          </ac:spMkLst>
        </pc:spChg>
        <pc:spChg chg="add mod">
          <ac:chgData name="Sophie Smart" userId="1cf852d4-c7dd-4187-987d-da74bb3c31a1" providerId="ADAL" clId="{BF8A236B-FDEF-4545-A609-D99A10E92949}" dt="2024-11-14T10:30:32.238" v="203" actId="20577"/>
          <ac:spMkLst>
            <pc:docMk/>
            <pc:sldMk cId="2477090868" sldId="307"/>
            <ac:spMk id="18" creationId="{3C447742-586A-6564-3B70-678C9B07507E}"/>
          </ac:spMkLst>
        </pc:spChg>
        <pc:spChg chg="add mod">
          <ac:chgData name="Sophie Smart" userId="1cf852d4-c7dd-4187-987d-da74bb3c31a1" providerId="ADAL" clId="{BF8A236B-FDEF-4545-A609-D99A10E92949}" dt="2024-11-14T10:31:54.935" v="211" actId="20577"/>
          <ac:spMkLst>
            <pc:docMk/>
            <pc:sldMk cId="2477090868" sldId="307"/>
            <ac:spMk id="21" creationId="{FC6977FD-F9BE-1C41-AFAA-21DBA9C11BB9}"/>
          </ac:spMkLst>
        </pc:spChg>
        <pc:spChg chg="add mod">
          <ac:chgData name="Sophie Smart" userId="1cf852d4-c7dd-4187-987d-da74bb3c31a1" providerId="ADAL" clId="{BF8A236B-FDEF-4545-A609-D99A10E92949}" dt="2024-11-14T10:47:15.134" v="229" actId="20577"/>
          <ac:spMkLst>
            <pc:docMk/>
            <pc:sldMk cId="2477090868" sldId="307"/>
            <ac:spMk id="24" creationId="{8E947323-EC34-A796-DDCC-84DD370D960F}"/>
          </ac:spMkLst>
        </pc:spChg>
        <pc:picChg chg="add mod">
          <ac:chgData name="Sophie Smart" userId="1cf852d4-c7dd-4187-987d-da74bb3c31a1" providerId="ADAL" clId="{BF8A236B-FDEF-4545-A609-D99A10E92949}" dt="2024-11-14T10:25:16.933" v="168" actId="14100"/>
          <ac:picMkLst>
            <pc:docMk/>
            <pc:sldMk cId="2477090868" sldId="307"/>
            <ac:picMk id="6" creationId="{2472474E-3D18-3EF2-98D6-7172E456FD8E}"/>
          </ac:picMkLst>
        </pc:picChg>
        <pc:picChg chg="add mod">
          <ac:chgData name="Sophie Smart" userId="1cf852d4-c7dd-4187-987d-da74bb3c31a1" providerId="ADAL" clId="{BF8A236B-FDEF-4545-A609-D99A10E92949}" dt="2024-11-14T10:26:35.372" v="171" actId="1076"/>
          <ac:picMkLst>
            <pc:docMk/>
            <pc:sldMk cId="2477090868" sldId="307"/>
            <ac:picMk id="8" creationId="{86471684-47F3-3C52-A3DA-2C25B1724BA8}"/>
          </ac:picMkLst>
        </pc:picChg>
        <pc:picChg chg="add mod">
          <ac:chgData name="Sophie Smart" userId="1cf852d4-c7dd-4187-987d-da74bb3c31a1" providerId="ADAL" clId="{BF8A236B-FDEF-4545-A609-D99A10E92949}" dt="2024-11-14T10:28:40.170" v="186" actId="1076"/>
          <ac:picMkLst>
            <pc:docMk/>
            <pc:sldMk cId="2477090868" sldId="307"/>
            <ac:picMk id="11" creationId="{8230A737-7CA2-73D6-B6E4-618CCFCAC837}"/>
          </ac:picMkLst>
        </pc:picChg>
        <pc:picChg chg="add mod">
          <ac:chgData name="Sophie Smart" userId="1cf852d4-c7dd-4187-987d-da74bb3c31a1" providerId="ADAL" clId="{BF8A236B-FDEF-4545-A609-D99A10E92949}" dt="2024-11-14T10:29:07.287" v="190" actId="14100"/>
          <ac:picMkLst>
            <pc:docMk/>
            <pc:sldMk cId="2477090868" sldId="307"/>
            <ac:picMk id="14" creationId="{428E7A8D-D740-9AC9-0DA4-2F9F1946BC29}"/>
          </ac:picMkLst>
        </pc:picChg>
        <pc:picChg chg="add mod">
          <ac:chgData name="Sophie Smart" userId="1cf852d4-c7dd-4187-987d-da74bb3c31a1" providerId="ADAL" clId="{BF8A236B-FDEF-4545-A609-D99A10E92949}" dt="2024-11-14T10:30:21.570" v="199" actId="1076"/>
          <ac:picMkLst>
            <pc:docMk/>
            <pc:sldMk cId="2477090868" sldId="307"/>
            <ac:picMk id="17" creationId="{454EB595-F5CA-4446-3AA5-00A294CF75DF}"/>
          </ac:picMkLst>
        </pc:picChg>
        <pc:picChg chg="add mod">
          <ac:chgData name="Sophie Smart" userId="1cf852d4-c7dd-4187-987d-da74bb3c31a1" providerId="ADAL" clId="{BF8A236B-FDEF-4545-A609-D99A10E92949}" dt="2024-11-14T10:31:47.570" v="206" actId="1076"/>
          <ac:picMkLst>
            <pc:docMk/>
            <pc:sldMk cId="2477090868" sldId="307"/>
            <ac:picMk id="20" creationId="{57230DCA-0F80-0094-6D5E-C4D9EC3E5C21}"/>
          </ac:picMkLst>
        </pc:picChg>
        <pc:picChg chg="add mod">
          <ac:chgData name="Sophie Smart" userId="1cf852d4-c7dd-4187-987d-da74bb3c31a1" providerId="ADAL" clId="{BF8A236B-FDEF-4545-A609-D99A10E92949}" dt="2024-11-14T10:47:23.391" v="231" actId="14100"/>
          <ac:picMkLst>
            <pc:docMk/>
            <pc:sldMk cId="2477090868" sldId="307"/>
            <ac:picMk id="23" creationId="{353AF7CB-235D-6CD4-8C9D-AB416A5B9A20}"/>
          </ac:picMkLst>
        </pc:picChg>
      </pc:sldChg>
      <pc:sldChg chg="modSp new mod">
        <pc:chgData name="Sophie Smart" userId="1cf852d4-c7dd-4187-987d-da74bb3c31a1" providerId="ADAL" clId="{BF8A236B-FDEF-4545-A609-D99A10E92949}" dt="2024-11-14T10:49:59.342" v="274" actId="20577"/>
        <pc:sldMkLst>
          <pc:docMk/>
          <pc:sldMk cId="2705862321" sldId="308"/>
        </pc:sldMkLst>
        <pc:spChg chg="mod">
          <ac:chgData name="Sophie Smart" userId="1cf852d4-c7dd-4187-987d-da74bb3c31a1" providerId="ADAL" clId="{BF8A236B-FDEF-4545-A609-D99A10E92949}" dt="2024-11-14T10:49:48.639" v="269" actId="20577"/>
          <ac:spMkLst>
            <pc:docMk/>
            <pc:sldMk cId="2705862321" sldId="308"/>
            <ac:spMk id="2" creationId="{7AF95CB1-D5E1-2002-F721-44F30BD12019}"/>
          </ac:spMkLst>
        </pc:spChg>
        <pc:spChg chg="mod">
          <ac:chgData name="Sophie Smart" userId="1cf852d4-c7dd-4187-987d-da74bb3c31a1" providerId="ADAL" clId="{BF8A236B-FDEF-4545-A609-D99A10E92949}" dt="2024-11-14T10:49:59.342" v="274" actId="20577"/>
          <ac:spMkLst>
            <pc:docMk/>
            <pc:sldMk cId="2705862321" sldId="308"/>
            <ac:spMk id="3" creationId="{83AB5343-4C1D-E6A0-AB7C-9B031F8425CF}"/>
          </ac:spMkLst>
        </pc:spChg>
        <pc:spChg chg="mod">
          <ac:chgData name="Sophie Smart" userId="1cf852d4-c7dd-4187-987d-da74bb3c31a1" providerId="ADAL" clId="{BF8A236B-FDEF-4545-A609-D99A10E92949}" dt="2024-11-14T10:49:19.012" v="234" actId="20577"/>
          <ac:spMkLst>
            <pc:docMk/>
            <pc:sldMk cId="2705862321" sldId="308"/>
            <ac:spMk id="4" creationId="{0794DB04-3F8E-F4D7-9C28-3940790B4061}"/>
          </ac:spMkLst>
        </pc:spChg>
      </pc:sldChg>
      <pc:sldChg chg="addSp delSp modSp new mod">
        <pc:chgData name="Sophie Smart" userId="1cf852d4-c7dd-4187-987d-da74bb3c31a1" providerId="ADAL" clId="{BF8A236B-FDEF-4545-A609-D99A10E92949}" dt="2024-11-14T11:16:57.518" v="515" actId="478"/>
        <pc:sldMkLst>
          <pc:docMk/>
          <pc:sldMk cId="3087766484" sldId="309"/>
        </pc:sldMkLst>
        <pc:spChg chg="mod">
          <ac:chgData name="Sophie Smart" userId="1cf852d4-c7dd-4187-987d-da74bb3c31a1" providerId="ADAL" clId="{BF8A236B-FDEF-4545-A609-D99A10E92949}" dt="2024-11-14T11:16:31.760" v="509" actId="20577"/>
          <ac:spMkLst>
            <pc:docMk/>
            <pc:sldMk cId="3087766484" sldId="309"/>
            <ac:spMk id="2" creationId="{CB416A68-A187-E153-0B63-03544966902C}"/>
          </ac:spMkLst>
        </pc:spChg>
        <pc:spChg chg="del">
          <ac:chgData name="Sophie Smart" userId="1cf852d4-c7dd-4187-987d-da74bb3c31a1" providerId="ADAL" clId="{BF8A236B-FDEF-4545-A609-D99A10E92949}" dt="2024-11-14T11:16:54.705" v="514" actId="478"/>
          <ac:spMkLst>
            <pc:docMk/>
            <pc:sldMk cId="3087766484" sldId="309"/>
            <ac:spMk id="3" creationId="{F33BD9E5-E5AA-4980-2914-144A60FBE7A8}"/>
          </ac:spMkLst>
        </pc:spChg>
        <pc:spChg chg="del">
          <ac:chgData name="Sophie Smart" userId="1cf852d4-c7dd-4187-987d-da74bb3c31a1" providerId="ADAL" clId="{BF8A236B-FDEF-4545-A609-D99A10E92949}" dt="2024-11-14T11:16:52.699" v="513" actId="478"/>
          <ac:spMkLst>
            <pc:docMk/>
            <pc:sldMk cId="3087766484" sldId="309"/>
            <ac:spMk id="4" creationId="{FCEEAA20-82E6-CD58-CD66-62D85C441B6E}"/>
          </ac:spMkLst>
        </pc:spChg>
        <pc:spChg chg="del">
          <ac:chgData name="Sophie Smart" userId="1cf852d4-c7dd-4187-987d-da74bb3c31a1" providerId="ADAL" clId="{BF8A236B-FDEF-4545-A609-D99A10E92949}" dt="2024-11-14T11:16:57.518" v="515" actId="478"/>
          <ac:spMkLst>
            <pc:docMk/>
            <pc:sldMk cId="3087766484" sldId="309"/>
            <ac:spMk id="5" creationId="{F7D4147E-9555-BE44-7749-0D8539C4EE30}"/>
          </ac:spMkLst>
        </pc:spChg>
        <pc:picChg chg="add mod">
          <ac:chgData name="Sophie Smart" userId="1cf852d4-c7dd-4187-987d-da74bb3c31a1" providerId="ADAL" clId="{BF8A236B-FDEF-4545-A609-D99A10E92949}" dt="2024-11-14T11:16:48.691" v="512" actId="1076"/>
          <ac:picMkLst>
            <pc:docMk/>
            <pc:sldMk cId="3087766484" sldId="309"/>
            <ac:picMk id="6" creationId="{DB85EDF9-0F85-DA91-ED74-77887018B4D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65D721-3F0A-41A3-B555-1F61C07BF1BE}" type="datetime1">
              <a:rPr lang="en-GB" smtClean="0"/>
              <a:t>14/11/2024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AF8A362-CAFC-4987-9A50-4757052839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43ED9D-E132-4572-9D4D-99356D8DF6B4}" type="datetime1">
              <a:rPr lang="en-GB" smtClean="0"/>
              <a:t>14/11/2024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4EEB602-95FC-483A-B12D-216A7AD7EA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3856A-F3CD-4032-ADA9-B0D70F59EF3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64ED303-13BD-42F6-8013-753048B08EED}" type="datetime1">
              <a:rPr lang="en-GB" smtClean="0"/>
              <a:t>14/11/2024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3C600-653A-4731-9E20-ECBE3EF095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F718374-C3F0-40E9-8526-A7F04F576EBA}" type="datetime1">
              <a:rPr lang="en-GB" smtClean="0"/>
              <a:t>14/11/2024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06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B8A35-2C7E-4C15-AFCF-AC72CA638DE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58482EF-6F36-477D-BAEE-4C6EAD738A78}" type="datetime1">
              <a:rPr lang="en-GB" smtClean="0"/>
              <a:t>14/11/2024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28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545E0-5463-4627-BDA2-D2CEE06E0B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27C5A01-94D3-43E1-9CA2-D1881CA49B46}" type="datetime1">
              <a:rPr lang="en-GB" smtClean="0"/>
              <a:t>14/11/2024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85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23911-B17C-479F-A6E2-08385D1EFE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486EC6D-77F5-4C7F-A7AE-2BD2E2EEB0ED}" type="datetime1">
              <a:rPr lang="en-GB" smtClean="0"/>
              <a:t>14/11/2024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588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C6C60-DAD2-49CF-AF9B-8D9AB0AD38E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B351C22-81E3-47F3-8252-105EAA931404}" type="datetime1">
              <a:rPr lang="en-GB" smtClean="0"/>
              <a:t>14/11/2024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85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891E3-7F3E-4451-9B19-85FB31D407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43B72EA-2196-4DF0-8D72-CB23794D7802}" type="datetime1">
              <a:rPr lang="en-GB" smtClean="0"/>
              <a:t>14/11/2024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sz="440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rtlCol="0" anchor="t">
            <a:noAutofit/>
          </a:bodyPr>
          <a:lstStyle>
            <a:lvl1pPr>
              <a:defRPr sz="2400" b="0"/>
            </a:lvl1pPr>
          </a:lstStyle>
          <a:p>
            <a:pPr rtl="0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 rtlCol="0"/>
          <a:lstStyle/>
          <a:p>
            <a:pPr algn="l" rtl="0"/>
            <a:r>
              <a:rPr lang="en-GB"/>
              <a:t>Presentation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1" name="Date Placeholder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 rtlCol="0"/>
          <a:lstStyle/>
          <a:p>
            <a:pPr algn="l" rtl="0"/>
            <a:r>
              <a:rPr lang="en-GB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2/1/20XX</a:t>
            </a:r>
            <a:endParaRPr lang="en-GB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Slide Number Placeholder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GB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en-GB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en-GB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rtlCol="0"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en-GB"/>
              <a:t> Click to add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en-GB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rtlCol="0"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en-GB"/>
              <a:t> 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Presentation Title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25A2F16-8CE0-4F2E-933C-EFDFB1E1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70705-E2EE-4992-AE78-FDBE1285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730F6-0DF6-48BC-86CC-00BE18350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31104-1E19-4E17-A3FE-2B2C55134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en-GB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en-GB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en-GB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en-GB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en-GB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en-GB"/>
              <a:t> 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7A17E-1562-4B10-9BC8-AB6B45E6B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7258C-9B58-4DC0-BC98-826A38D4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Presentation Title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Date Placeholder 28">
            <a:extLst>
              <a:ext uri="{FF2B5EF4-FFF2-40B4-BE49-F238E27FC236}">
                <a16:creationId xmlns:a16="http://schemas.microsoft.com/office/drawing/2014/main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11" name="Slide Number Placeholder 30">
            <a:extLst>
              <a:ext uri="{FF2B5EF4-FFF2-40B4-BE49-F238E27FC236}">
                <a16:creationId xmlns:a16="http://schemas.microsoft.com/office/drawing/2014/main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3C66564-535A-4715-9B27-B8AB14F7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1E99-F411-4BAB-8211-C344272A2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0D6D9-A64A-415F-BA44-494062CA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7B49C-9749-4042-A729-C27F58365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B79F49-5021-4A8F-A90A-5E08F7FB5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n-GB"/>
              <a:t>Click to add picture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n-GB"/>
              <a:t>Click to add picture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n-GB"/>
              <a:t>Click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rtlCol="0"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pPr rtl="0"/>
            <a:r>
              <a:rPr lang="en-GB"/>
              <a:t> Click to add text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4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n-GB"/>
              <a:t>Click to add photo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n-GB"/>
              <a:t>Click to add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pPr rtl="0"/>
            <a:r>
              <a:rPr lang="en-GB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 rtlCol="0"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rtlCol="0" anchor="t">
            <a:normAutofit/>
          </a:bodyPr>
          <a:lstStyle>
            <a:lvl1pPr>
              <a:defRPr sz="2000" b="0"/>
            </a:lvl1pPr>
          </a:lstStyle>
          <a:p>
            <a:pPr rtl="0"/>
            <a:r>
              <a:rPr lang="en-GB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en-GB"/>
              <a:t>Click to add photo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 rtlCol="0"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DEFA91-CCB3-4B9E-9CFC-AA9D9207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n-GB"/>
              <a:t>Click to add photo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n-GB"/>
              <a:t>Click to add photo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rtlCol="0" anchor="t">
            <a:normAutofit/>
          </a:bodyPr>
          <a:lstStyle>
            <a:lvl1pPr>
              <a:defRPr sz="1600" b="0" baseline="0"/>
            </a:lvl1pPr>
          </a:lstStyle>
          <a:p>
            <a:pPr rtl="0"/>
            <a:r>
              <a:rPr lang="en-GB"/>
              <a:t>Click to add text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 rtlCol="0"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en-GB">
                <a:solidFill>
                  <a:schemeClr val="tx2"/>
                </a:solidFill>
              </a:rPr>
              <a:t>2/1/20XX</a:t>
            </a:r>
            <a:endParaRPr lang="en-GB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rtlCol="0" anchor="b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n-GB" sz="3600" b="1" cap="none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rtlCol="0" anchor="t">
            <a:normAutofit/>
          </a:bodyPr>
          <a:lstStyle>
            <a:lvl1pPr>
              <a:defRPr sz="1600" b="0"/>
            </a:lvl1pPr>
          </a:lstStyle>
          <a:p>
            <a:pPr rtl="0"/>
            <a:r>
              <a:rPr lang="en-GB" sz="200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n-GB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8A107B-E23F-4793-95B4-335240DB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en-GB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rtlCol="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rtlCol="0"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FAEF9944-A4F6-4C59-AEBD-678D6480B8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pglt=43&amp;q=guess+the+app+quiz&amp;cvid=d97a87217dbd494ba28b523d92c99705&amp;gs_lcrp=EgRlZGdlKgYIABAAGEAyBggAEAAYQDIGCAEQABhAMgYIAhAAGEAyBggDEAAYQDIGCAQQABhAMgYIBRAAGEAyBggGEAAYQDIGCAcQABhAMgYICBBFGDwyCAgJEOkHGPxV0gEIMzY0OWowajGoAgCwAgA&amp;PC=U531&amp;ru=%2fsearch%3fpglt%3d43%26q%3dguess%2bthe%2bapp%2bquiz%26cvid%3dd97a87217dbd494ba28b523d92c99705%26gs_lcrp%3dEgRlZGdlKgYIABAAGEAyBggAEAAYQDIGCAEQABhAMgYIAhAAGEAyBggDEAAYQDIGCAQQABhAMgYIBRAAGEAyBggGEAAYQDIGCAcQABhAMgYICBBFGDwyCAgJEOkHGPxV0gEIMzY0OWowajGoAgCwAgA%26FORM%3dANNAB1%26PC%3dU531&amp;mmscn=vwrc&amp;mid=1586B7CF67FF49CE69AB1586B7CF67FF49CE69AB&amp;FORM=WRVOR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pcc.org.uk/keeping-children-safe/online-safety/free-online-safety-group-workshops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75" y="1057275"/>
            <a:ext cx="5122545" cy="21732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rtl="0"/>
            <a:r>
              <a:rPr lang="en-GB" dirty="0"/>
              <a:t>Online Safety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6643" y="3751119"/>
            <a:ext cx="4985065" cy="1606163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rtl="0"/>
            <a:r>
              <a:rPr lang="en-GB" dirty="0"/>
              <a:t>Parent workshop</a:t>
            </a:r>
          </a:p>
        </p:txBody>
      </p:sp>
      <p:pic>
        <p:nvPicPr>
          <p:cNvPr id="41" name="Picture Placeholder 40" descr="A large room with glass walls&#10;">
            <a:extLst>
              <a:ext uri="{FF2B5EF4-FFF2-40B4-BE49-F238E27FC236}">
                <a16:creationId xmlns:a16="http://schemas.microsoft.com/office/drawing/2014/main" id="{9FB4A3D7-302B-4FAB-B9BD-5F75A796A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936" y="-2"/>
            <a:ext cx="5332064" cy="6858002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9686-87BE-4E75-8373-8D06DD44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rtl="0"/>
            <a:r>
              <a:rPr lang="en-GB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2/1/20XX</a:t>
            </a:r>
            <a:endParaRPr lang="en-GB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A0352-7A16-48F0-9C66-57C647D3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3138F-06C1-46B9-8F23-C4B5783F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n-GB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</a:t>
            </a:fld>
            <a:endParaRPr lang="en-GB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Placeholder 55" descr="Building Skyline">
            <a:extLst>
              <a:ext uri="{FF2B5EF4-FFF2-40B4-BE49-F238E27FC236}">
                <a16:creationId xmlns:a16="http://schemas.microsoft.com/office/drawing/2014/main" id="{8151A96E-A066-4899-8E11-03CDD28C55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1B3AD758-B43F-43DC-8A29-B21D2FA5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5" y="1095508"/>
            <a:ext cx="4606535" cy="3936931"/>
          </a:xfrm>
        </p:spPr>
        <p:txBody>
          <a:bodyPr rtlCol="0" anchor="b">
            <a:noAutofit/>
          </a:bodyPr>
          <a:lstStyle/>
          <a:p>
            <a:pPr rtl="0"/>
            <a:r>
              <a:rPr lang="en-GB" dirty="0"/>
              <a:t>Safer Schools App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794A6-DFB9-D65D-CA61-F426C409A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Guide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4C174-48D3-127F-A7D9-668EE887A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818" y="315034"/>
            <a:ext cx="6551173" cy="234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1EA39-B7D5-DC68-21C8-FC64FEBED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404" y="2972288"/>
            <a:ext cx="2051248" cy="2829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EADF3C-4C33-684E-5D5B-F167A84CE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6457" y="2972288"/>
            <a:ext cx="2049635" cy="2829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05A6F1-508A-BD9C-3549-323D2AC54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8197" y="2972288"/>
            <a:ext cx="2006028" cy="28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1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6A68-A187-E153-0B63-03544966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Safer Schools - Stories and questions for children.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5EDF9-0F85-DA91-ED74-77887018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64" y="2853349"/>
            <a:ext cx="6551173" cy="23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6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48C0F62-9551-4822-9F73-B10AB671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 rtlCol="0"/>
          <a:lstStyle/>
          <a:p>
            <a:pPr rtl="0"/>
            <a:r>
              <a:rPr lang="en-GB" dirty="0"/>
              <a:t>Pupil quiz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458BEE6-E75E-4649-B5D4-83DF2D46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911" y="2525300"/>
            <a:ext cx="5732061" cy="457200"/>
          </a:xfrm>
        </p:spPr>
        <p:txBody>
          <a:bodyPr rtlCol="0"/>
          <a:lstStyle/>
          <a:p>
            <a:pPr rtl="0"/>
            <a:r>
              <a:rPr lang="en-GB" sz="1800" dirty="0"/>
              <a:t>Scan the QR code to access the quiz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DD3195E-7B1B-4AC6-8706-3E0DE49F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pPr rtl="0"/>
              <a:t>12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35ED5-05DA-5B00-0C15-0954D6D7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451" y="3875501"/>
            <a:ext cx="19240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8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7F75F49-C034-480C-BF42-A457B92F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/>
          <a:p>
            <a:pPr rtl="0"/>
            <a:r>
              <a:rPr lang="en-GB" dirty="0"/>
              <a:t>Scenario cards - activity</a:t>
            </a:r>
          </a:p>
        </p:txBody>
      </p:sp>
    </p:spTree>
    <p:extLst>
      <p:ext uri="{BB962C8B-B14F-4D97-AF65-F5344CB8AC3E}">
        <p14:creationId xmlns:p14="http://schemas.microsoft.com/office/powerpoint/2010/main" val="206927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EFE67E-60AE-41C6-B6C4-7FC54FE3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/>
          <a:p>
            <a:pPr rtl="0"/>
            <a:r>
              <a:rPr lang="en-US" dirty="0"/>
              <a:t>W</a:t>
            </a:r>
            <a:r>
              <a:rPr lang="en-GB" dirty="0" err="1"/>
              <a:t>ebsites</a:t>
            </a:r>
            <a:r>
              <a:rPr lang="en-GB" dirty="0"/>
              <a:t> that can help further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BF2BA-ADC4-4A71-B4A0-9B3047AA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8763" y="2058706"/>
            <a:ext cx="10526926" cy="457200"/>
          </a:xfrm>
        </p:spPr>
        <p:txBody>
          <a:bodyPr rtlCol="0"/>
          <a:lstStyle/>
          <a:p>
            <a:pPr rtl="0"/>
            <a:r>
              <a:rPr lang="en-GB" sz="1800" dirty="0"/>
              <a:t>Internet matters – advice for parents about websites, games and apps. Parent guides about how to set restrictions on devices and activate parental controls on different apps.</a:t>
            </a:r>
          </a:p>
          <a:p>
            <a:pPr rtl="0"/>
            <a:endParaRPr lang="en-GB" sz="1800" dirty="0"/>
          </a:p>
          <a:p>
            <a:pPr rtl="0"/>
            <a:r>
              <a:rPr lang="en-GB" sz="1800" dirty="0"/>
              <a:t>Safer Schools England – Latest news and updates about new games and apps, the latest dangers and stories in the news, parent guides.</a:t>
            </a:r>
          </a:p>
          <a:p>
            <a:pPr rtl="0"/>
            <a:endParaRPr lang="en-GB" sz="1800" dirty="0"/>
          </a:p>
          <a:p>
            <a:pPr rtl="0"/>
            <a:r>
              <a:rPr lang="en-GB" sz="1800" dirty="0"/>
              <a:t>NSPCC – Online Safety for parents and children.</a:t>
            </a:r>
          </a:p>
          <a:p>
            <a:pPr rtl="0"/>
            <a:endParaRPr lang="en-GB" sz="1800" dirty="0"/>
          </a:p>
          <a:p>
            <a:pPr rtl="0"/>
            <a:r>
              <a:rPr lang="en-GB" sz="1800" dirty="0"/>
              <a:t>UK Safter Internet Centre – online safety tips, advice and resources.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A676C-CDB5-49C8-B5BA-20BD3594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20231-9711-4B47-A80C-85346582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pPr rtl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01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38041"/>
            <a:ext cx="4862811" cy="2019488"/>
          </a:xfrm>
        </p:spPr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pic>
        <p:nvPicPr>
          <p:cNvPr id="32" name="Picture Placeholder 31" descr="Two people working on a laptop and tablet with graphs and tables ">
            <a:extLst>
              <a:ext uri="{FF2B5EF4-FFF2-40B4-BE49-F238E27FC236}">
                <a16:creationId xmlns:a16="http://schemas.microsoft.com/office/drawing/2014/main" id="{C4A8B214-180D-446B-9616-62B7371F3D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23" y="4941"/>
            <a:ext cx="5333977" cy="3392053"/>
          </a:xfrm>
        </p:spPr>
      </p:pic>
      <p:pic>
        <p:nvPicPr>
          <p:cNvPr id="30" name="Picture Placeholder 29" descr="Office Stairs, hanging lights">
            <a:extLst>
              <a:ext uri="{FF2B5EF4-FFF2-40B4-BE49-F238E27FC236}">
                <a16:creationId xmlns:a16="http://schemas.microsoft.com/office/drawing/2014/main" id="{C1CA27C7-F47D-4606-AAE8-32BD4D0698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712" y="3461002"/>
            <a:ext cx="5728215" cy="339699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762" y="3928342"/>
            <a:ext cx="4162319" cy="2285000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Thank you for working with us to keep children safe online.</a:t>
            </a:r>
            <a:endParaRPr lang="en-GB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263FD36A-B869-46D7-A4E1-FAA91F31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791861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15" y="2502047"/>
            <a:ext cx="8048433" cy="3030599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What is online safety and why is it important?</a:t>
            </a:r>
          </a:p>
          <a:p>
            <a:pPr rtl="0"/>
            <a:r>
              <a:rPr lang="en-GB" dirty="0"/>
              <a:t>What do we know about the apps our children use?</a:t>
            </a:r>
          </a:p>
          <a:p>
            <a:pPr rtl="0"/>
            <a:r>
              <a:rPr lang="en-GB" dirty="0"/>
              <a:t>How to stay safe online – what can we do?</a:t>
            </a:r>
          </a:p>
          <a:p>
            <a:pPr rtl="0"/>
            <a:r>
              <a:rPr lang="en-GB" dirty="0"/>
              <a:t>How can we educate our children and support them to make safe decisions?</a:t>
            </a:r>
          </a:p>
          <a:p>
            <a:pPr rtl="0"/>
            <a:endParaRPr lang="en-GB" dirty="0"/>
          </a:p>
        </p:txBody>
      </p:sp>
      <p:pic>
        <p:nvPicPr>
          <p:cNvPr id="29" name="Picture Placeholder 28" descr="Dashboard Digital Finance">
            <a:extLst>
              <a:ext uri="{FF2B5EF4-FFF2-40B4-BE49-F238E27FC236}">
                <a16:creationId xmlns:a16="http://schemas.microsoft.com/office/drawing/2014/main" id="{5924239E-C490-438F-B9C9-111D931D0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4348" y="1085431"/>
            <a:ext cx="3997652" cy="5037857"/>
          </a:xfrm>
        </p:spPr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0BB1C4-223C-42B9-AF6A-F40E305B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DE3C7A9-21F2-4569-A617-6303685E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B7E63-0AD5-451A-9802-48AB1D44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915" y="673308"/>
            <a:ext cx="6457717" cy="1580890"/>
          </a:xfrm>
        </p:spPr>
        <p:txBody>
          <a:bodyPr rtlCol="0"/>
          <a:lstStyle/>
          <a:p>
            <a:pPr rtl="0"/>
            <a:r>
              <a:rPr lang="en-GB" dirty="0"/>
              <a:t>What is online safety?</a:t>
            </a:r>
          </a:p>
        </p:txBody>
      </p:sp>
      <p:pic>
        <p:nvPicPr>
          <p:cNvPr id="16" name="Picture Placeholder 15" descr="Graph, tables and charts">
            <a:extLst>
              <a:ext uri="{FF2B5EF4-FFF2-40B4-BE49-F238E27FC236}">
                <a16:creationId xmlns:a16="http://schemas.microsoft.com/office/drawing/2014/main" id="{E1DA0A58-7C3B-4F53-80D8-6355E31465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61004"/>
            <a:ext cx="4613547" cy="3396996"/>
          </a:xfrm>
        </p:spPr>
      </p:pic>
      <p:pic>
        <p:nvPicPr>
          <p:cNvPr id="26" name="Picture Placeholder 25" descr="People around a desk working ">
            <a:extLst>
              <a:ext uri="{FF2B5EF4-FFF2-40B4-BE49-F238E27FC236}">
                <a16:creationId xmlns:a16="http://schemas.microsoft.com/office/drawing/2014/main" id="{FBFF4B36-5D7D-42A6-A89B-A0A83CB0C2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613548" cy="3396994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9D770A-D8B9-4D5E-BB61-CD763E29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918" y="2353586"/>
            <a:ext cx="6457717" cy="3767496"/>
          </a:xfr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0C89215-7880-40F7-A389-2C9A09EE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E66FD-2026-4582-A911-F6DABAE0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CFAACA4-65B8-42F6-BCD5-C3D1E8D9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33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rtlCol="0"/>
          <a:lstStyle/>
          <a:p>
            <a:pPr rtl="0"/>
            <a:r>
              <a:rPr lang="en-GB" dirty="0"/>
              <a:t>What are the different apps children use?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 rtlCol="0"/>
          <a:lstStyle/>
          <a:p>
            <a:pPr rtl="0"/>
            <a:r>
              <a:rPr lang="en-GB">
                <a:hlinkClick r:id="rId3"/>
              </a:rPr>
              <a:t>Bing Videos</a:t>
            </a:r>
            <a:endParaRPr lang="en-GB"/>
          </a:p>
          <a:p>
            <a:pPr rtl="0"/>
            <a:endParaRPr lang="en-GB" dirty="0"/>
          </a:p>
        </p:txBody>
      </p:sp>
      <p:pic>
        <p:nvPicPr>
          <p:cNvPr id="5" name="Picture Placeholder 4" descr="People in the middle of a circular room 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95509"/>
            <a:ext cx="7519932" cy="5016892"/>
          </a:xfrm>
        </p:spPr>
      </p:pic>
    </p:spTree>
    <p:extLst>
      <p:ext uri="{BB962C8B-B14F-4D97-AF65-F5344CB8AC3E}">
        <p14:creationId xmlns:p14="http://schemas.microsoft.com/office/powerpoint/2010/main" val="277979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A376-BB89-B064-E207-E83A963CC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Parent App quiz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BF72D-08C6-D1C7-99F2-17CEEAC16B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Can you name the apps and add on the age restrictions?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3F26D-E363-A365-984B-88B64C7AB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01" y="84877"/>
            <a:ext cx="4876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4F-B15B-00F3-4096-7E550E10D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Parent App quiz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D8F19-7C90-9D7D-E566-B18A4053B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Can you name the apps and add on the age restrictions?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2176A4-1ADD-5E78-2C02-B6AD57986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14" y="0"/>
            <a:ext cx="4936619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63C318-8830-A8F5-3958-7BE7916B7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947" y="3672583"/>
            <a:ext cx="1019859" cy="86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780207-9A13-898E-5BF5-0908491A6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420" y="3045060"/>
            <a:ext cx="910881" cy="9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2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5BD1-E005-178A-1B49-3FF65B003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Popular Games and age restrictions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628B6-B4B7-024B-44F3-70EC8B034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8022" y="1235947"/>
            <a:ext cx="3462814" cy="645239"/>
          </a:xfrm>
        </p:spPr>
        <p:txBody>
          <a:bodyPr/>
          <a:lstStyle/>
          <a:p>
            <a:r>
              <a:rPr lang="en-US" dirty="0"/>
              <a:t>7 years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2474E-3D18-3EF2-98D6-7172E456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3" y="1235947"/>
            <a:ext cx="1256488" cy="1283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471684-47F3-3C52-A3DA-2C25B172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23" y="2712396"/>
            <a:ext cx="1200150" cy="12192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905C911-A401-747B-C13A-F14B47251E68}"/>
              </a:ext>
            </a:extLst>
          </p:cNvPr>
          <p:cNvSpPr txBox="1">
            <a:spLocks/>
          </p:cNvSpPr>
          <p:nvPr/>
        </p:nvSpPr>
        <p:spPr>
          <a:xfrm>
            <a:off x="1508022" y="2651167"/>
            <a:ext cx="3462814" cy="64523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14 years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30A737-7CA2-73D6-B6E4-618CCFCAC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51" y="4989905"/>
            <a:ext cx="1212422" cy="10346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D61005E-33C0-57A4-FA79-CFE81883593D}"/>
              </a:ext>
            </a:extLst>
          </p:cNvPr>
          <p:cNvSpPr txBox="1">
            <a:spLocks/>
          </p:cNvSpPr>
          <p:nvPr/>
        </p:nvSpPr>
        <p:spPr>
          <a:xfrm>
            <a:off x="1410511" y="4976814"/>
            <a:ext cx="3462814" cy="64523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 years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8E7A8D-D740-9AC9-0DA4-2F9F1946B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52" y="3931596"/>
            <a:ext cx="1200150" cy="11049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C448D72-2D77-72A5-2FA5-91EE425256D1}"/>
              </a:ext>
            </a:extLst>
          </p:cNvPr>
          <p:cNvSpPr txBox="1">
            <a:spLocks/>
          </p:cNvSpPr>
          <p:nvPr/>
        </p:nvSpPr>
        <p:spPr>
          <a:xfrm>
            <a:off x="1508022" y="3907628"/>
            <a:ext cx="3462814" cy="64523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16 years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4EB595-F5CA-4446-3AA5-00A294CF7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185" y="1171601"/>
            <a:ext cx="1366822" cy="1189074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3C447742-586A-6564-3B70-678C9B07507E}"/>
              </a:ext>
            </a:extLst>
          </p:cNvPr>
          <p:cNvSpPr txBox="1">
            <a:spLocks/>
          </p:cNvSpPr>
          <p:nvPr/>
        </p:nvSpPr>
        <p:spPr>
          <a:xfrm>
            <a:off x="4692007" y="1171601"/>
            <a:ext cx="3462814" cy="64523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 years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230DCA-0F80-0094-6D5E-C4D9EC3E5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6382" y="2678423"/>
            <a:ext cx="1883822" cy="586948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FC6977FD-F9BE-1C41-AFAA-21DBA9C11BB9}"/>
              </a:ext>
            </a:extLst>
          </p:cNvPr>
          <p:cNvSpPr txBox="1">
            <a:spLocks/>
          </p:cNvSpPr>
          <p:nvPr/>
        </p:nvSpPr>
        <p:spPr>
          <a:xfrm>
            <a:off x="5124685" y="2658920"/>
            <a:ext cx="3462814" cy="64523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 years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3AF7CB-235D-6CD4-8C9D-AB416A5B9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557" y="3766557"/>
            <a:ext cx="1891280" cy="922661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8E947323-EC34-A796-DDCC-84DD370D960F}"/>
              </a:ext>
            </a:extLst>
          </p:cNvPr>
          <p:cNvSpPr txBox="1">
            <a:spLocks/>
          </p:cNvSpPr>
          <p:nvPr/>
        </p:nvSpPr>
        <p:spPr>
          <a:xfrm>
            <a:off x="5000204" y="3942681"/>
            <a:ext cx="3462814" cy="64523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9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09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5CB1-D5E1-2002-F721-44F30BD120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Safety Video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B5343-4C1D-E6A0-AB7C-9B031F842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NSPCC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94DB04-3F8E-F4D7-9C28-3940790B40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Free online safety virtual workshop | NSPCC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86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dirty="0"/>
              <a:t>What can we do to keep children safe?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B33DA-2432-4BA6-8EC0-7CA2F9A3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0545" y="2375317"/>
            <a:ext cx="5732061" cy="457200"/>
          </a:xfrm>
        </p:spPr>
        <p:txBody>
          <a:bodyPr rtlCol="0"/>
          <a:lstStyle/>
          <a:p>
            <a:pPr rtl="0"/>
            <a:r>
              <a:rPr lang="en-GB" sz="2800" dirty="0"/>
              <a:t>Follow the ABC rule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93C21-C575-7E32-5CE2-2170A1DB1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53" y="3133420"/>
            <a:ext cx="5791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23337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236.tgt.Office_50301644_TF56000440_Win32_OJ112196103" id="{580BD9EC-6C19-4542-8B14-DA369C5CDA21}" vid="{FD53FB74-34FC-41BD-841A-01F3915863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F8CEDD-DC61-403E-AD0F-EF7523F62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F9B764-6365-43A2-B92A-B9C4DD6E9B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00F1594-3EA9-4B35-B72A-00D8B89F015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{9C039E41-B625-4D86-BEB1-B2C8B21B64F6}tf56000440_win32</Template>
  <TotalTime>165</TotalTime>
  <Words>291</Words>
  <Application>Microsoft Office PowerPoint</Application>
  <PresentationFormat>Widescreen</PresentationFormat>
  <Paragraphs>68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Meiryo</vt:lpstr>
      <vt:lpstr>Arial</vt:lpstr>
      <vt:lpstr>Calibri</vt:lpstr>
      <vt:lpstr>Corbel</vt:lpstr>
      <vt:lpstr>ShojiVTI</vt:lpstr>
      <vt:lpstr>Online Safety</vt:lpstr>
      <vt:lpstr>Agenda</vt:lpstr>
      <vt:lpstr>What is online safety?</vt:lpstr>
      <vt:lpstr>What are the different apps children use?</vt:lpstr>
      <vt:lpstr>Parent App quiz</vt:lpstr>
      <vt:lpstr>Parent App quiz</vt:lpstr>
      <vt:lpstr>Popular Games and age restrictions</vt:lpstr>
      <vt:lpstr>Online Safety Video</vt:lpstr>
      <vt:lpstr>What can we do to keep children safe?</vt:lpstr>
      <vt:lpstr>Safer Schools App</vt:lpstr>
      <vt:lpstr>Safer Schools - Stories and questions for children.</vt:lpstr>
      <vt:lpstr>Pupil quiz</vt:lpstr>
      <vt:lpstr>Scenario cards - activity</vt:lpstr>
      <vt:lpstr>Websites that can help further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Smart</dc:creator>
  <cp:lastModifiedBy>Sophie Smart</cp:lastModifiedBy>
  <cp:revision>1</cp:revision>
  <dcterms:created xsi:type="dcterms:W3CDTF">2024-11-13T14:57:15Z</dcterms:created>
  <dcterms:modified xsi:type="dcterms:W3CDTF">2024-11-14T12:30:07Z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